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92" r:id="rId2"/>
    <p:sldId id="290" r:id="rId3"/>
    <p:sldId id="281" r:id="rId4"/>
    <p:sldId id="2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بناء مواقع المكتبات </a:t>
            </a:r>
            <a:br>
              <a:rPr lang="ar-EG" dirty="0" smtClean="0"/>
            </a:br>
            <a:r>
              <a:rPr lang="ar-EG" smtClean="0"/>
              <a:t>المحاضرة الخامسة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5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6113D-93BF-4CB9-BF8F-AD4CF930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معاينة </a:t>
            </a:r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قائمة بالمجموعات كلائحة</a:t>
            </a:r>
            <a:endParaRPr lang="ar-E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D826109-4DD2-480D-B8A8-BAAC2FCB9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1672" y="1600200"/>
            <a:ext cx="540865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95C55-C911-4EA1-9CF1-F3D498681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انشاء قائمة بالمجموعات كمدونة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6FA40-74EA-4C68-9D4F-336874703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2226365"/>
            <a:ext cx="11171583" cy="4631635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B3E9AF9-675B-461B-8486-4AEA64648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2226364"/>
            <a:ext cx="11171583" cy="463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845B9-667B-4FE6-9BC9-058BE2CE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معاينة </a:t>
            </a:r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قائمة بالمجموعات كمدونة</a:t>
            </a:r>
            <a:endParaRPr lang="ar-E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B89D5C9-64DC-4386-B8D3-FA91DF947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275" y="1600200"/>
            <a:ext cx="609545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4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15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بناء مواقع المكتبات  المحاضرة الخامسة</vt:lpstr>
      <vt:lpstr>معاينة قائمة بالمجموعات كلائحة</vt:lpstr>
      <vt:lpstr>انشاء قائمة بالمجموعات كمدونة</vt:lpstr>
      <vt:lpstr>معاينة قائمة بالمجموعات كمدونة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41</cp:revision>
  <dcterms:created xsi:type="dcterms:W3CDTF">2020-03-16T20:37:04Z</dcterms:created>
  <dcterms:modified xsi:type="dcterms:W3CDTF">2020-03-21T00:30:24Z</dcterms:modified>
</cp:coreProperties>
</file>